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>
        <p:scale>
          <a:sx n="100" d="100"/>
          <a:sy n="100" d="100"/>
        </p:scale>
        <p:origin x="2670" y="-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3F46-BB8A-4B63-A2C9-B1E15FB9C88D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1B8FE-AD04-4AF8-A2FE-023F6B2163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3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3F46-BB8A-4B63-A2C9-B1E15FB9C88D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1B8FE-AD04-4AF8-A2FE-023F6B2163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32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3F46-BB8A-4B63-A2C9-B1E15FB9C88D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1B8FE-AD04-4AF8-A2FE-023F6B2163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795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3F46-BB8A-4B63-A2C9-B1E15FB9C88D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1B8FE-AD04-4AF8-A2FE-023F6B2163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32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3F46-BB8A-4B63-A2C9-B1E15FB9C88D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1B8FE-AD04-4AF8-A2FE-023F6B2163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27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3F46-BB8A-4B63-A2C9-B1E15FB9C88D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1B8FE-AD04-4AF8-A2FE-023F6B2163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3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3F46-BB8A-4B63-A2C9-B1E15FB9C88D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1B8FE-AD04-4AF8-A2FE-023F6B2163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26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3F46-BB8A-4B63-A2C9-B1E15FB9C88D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1B8FE-AD04-4AF8-A2FE-023F6B2163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67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3F46-BB8A-4B63-A2C9-B1E15FB9C88D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1B8FE-AD04-4AF8-A2FE-023F6B2163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615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3F46-BB8A-4B63-A2C9-B1E15FB9C88D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1B8FE-AD04-4AF8-A2FE-023F6B2163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8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53F46-BB8A-4B63-A2C9-B1E15FB9C88D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1B8FE-AD04-4AF8-A2FE-023F6B2163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54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53F46-BB8A-4B63-A2C9-B1E15FB9C88D}" type="datetimeFigureOut">
              <a:rPr lang="fr-FR" smtClean="0"/>
              <a:t>10/05/2022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1B8FE-AD04-4AF8-A2FE-023F6B2163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19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D95F3E71-DE33-1ADD-36AA-A87E81209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8940471"/>
            <a:ext cx="4770175" cy="931366"/>
          </a:xfrm>
        </p:spPr>
        <p:txBody>
          <a:bodyPr/>
          <a:lstStyle/>
          <a:p>
            <a:pPr algn="l"/>
            <a:r>
              <a:rPr lang="fr-FR" dirty="0"/>
              <a:t>Fracture de la base du condyle mandibulaire gauche. Réduction par voie sous-</a:t>
            </a:r>
            <a:r>
              <a:rPr lang="fr-FR" dirty="0" err="1"/>
              <a:t>angulo</a:t>
            </a:r>
            <a:r>
              <a:rPr lang="fr-FR" dirty="0"/>
              <a:t>-mandibulaire </a:t>
            </a:r>
            <a:r>
              <a:rPr lang="fr-FR" dirty="0" err="1"/>
              <a:t>haure</a:t>
            </a:r>
            <a:r>
              <a:rPr lang="fr-FR" dirty="0"/>
              <a:t> (</a:t>
            </a:r>
            <a:r>
              <a:rPr lang="fr-FR" dirty="0" err="1"/>
              <a:t>Risdon</a:t>
            </a:r>
            <a:r>
              <a:rPr lang="fr-FR" dirty="0"/>
              <a:t> modifiée et ostéosynthèse par plaque TCP® (</a:t>
            </a:r>
            <a:r>
              <a:rPr lang="fr-FR" dirty="0" err="1"/>
              <a:t>Medartis</a:t>
            </a:r>
            <a:r>
              <a:rPr lang="fr-FR" dirty="0"/>
              <a:t> – Bâle – CH)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6AAF8EF-ADA7-64B4-08CE-B57D35B167F5}"/>
              </a:ext>
            </a:extLst>
          </p:cNvPr>
          <p:cNvGrpSpPr>
            <a:grpSpLocks noChangeAspect="1"/>
          </p:cNvGrpSpPr>
          <p:nvPr/>
        </p:nvGrpSpPr>
        <p:grpSpPr>
          <a:xfrm>
            <a:off x="857250" y="1322887"/>
            <a:ext cx="4770177" cy="7452730"/>
            <a:chOff x="620973" y="2766683"/>
            <a:chExt cx="3234520" cy="505348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134D2FC-7180-5642-8153-58A7621F7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7" t="12424" b="6902"/>
            <a:stretch/>
          </p:blipFill>
          <p:spPr>
            <a:xfrm>
              <a:off x="2354364" y="6140224"/>
              <a:ext cx="1501128" cy="1678675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F10840C-8E4A-5C91-F209-80E5CBFCB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20000" contrast="-2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8" t="17910" r="3177" b="9541"/>
            <a:stretch/>
          </p:blipFill>
          <p:spPr>
            <a:xfrm>
              <a:off x="620974" y="2766683"/>
              <a:ext cx="1670502" cy="1666991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A7233CC-88B7-DF48-EC44-AB761C6F00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9" b="19624"/>
            <a:stretch/>
          </p:blipFill>
          <p:spPr>
            <a:xfrm>
              <a:off x="620973" y="6141490"/>
              <a:ext cx="1670502" cy="1678675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17C5B81-75B1-BCA5-1810-2C04BD068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71"/>
            <a:stretch/>
          </p:blipFill>
          <p:spPr>
            <a:xfrm>
              <a:off x="2354364" y="4495271"/>
              <a:ext cx="1501128" cy="1575406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01705DC-52D0-98E5-D656-3978A1125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6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17" b="12632"/>
            <a:stretch/>
          </p:blipFill>
          <p:spPr>
            <a:xfrm>
              <a:off x="620973" y="4495271"/>
              <a:ext cx="1670502" cy="1575406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0741851-8FE9-ED3A-0DFF-507D1519C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7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62" r="5684" b="4598"/>
            <a:stretch/>
          </p:blipFill>
          <p:spPr>
            <a:xfrm>
              <a:off x="2354365" y="2766683"/>
              <a:ext cx="1501128" cy="16669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7692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7BA67A4E-A09C-8420-41E5-5E97ACE265A1}"/>
              </a:ext>
            </a:extLst>
          </p:cNvPr>
          <p:cNvGrpSpPr/>
          <p:nvPr/>
        </p:nvGrpSpPr>
        <p:grpSpPr>
          <a:xfrm>
            <a:off x="441848" y="2919662"/>
            <a:ext cx="6283804" cy="5670885"/>
            <a:chOff x="441848" y="2919662"/>
            <a:chExt cx="6283804" cy="567088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B1C463-6EBD-D055-C3AF-9946DCC2E3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93" r="13333" b="14850"/>
            <a:stretch/>
          </p:blipFill>
          <p:spPr>
            <a:xfrm>
              <a:off x="782052" y="5245767"/>
              <a:ext cx="5943600" cy="3344780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DF61192-73D4-8509-2BFB-CC10C2BC4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4" t="2390" r="26842"/>
            <a:stretch/>
          </p:blipFill>
          <p:spPr>
            <a:xfrm>
              <a:off x="441848" y="2919662"/>
              <a:ext cx="2433699" cy="3344780"/>
            </a:xfrm>
            <a:prstGeom prst="rect">
              <a:avLst/>
            </a:prstGeom>
          </p:spPr>
        </p:pic>
      </p:grpSp>
      <p:sp>
        <p:nvSpPr>
          <p:cNvPr id="7" name="Sous-titre 2">
            <a:extLst>
              <a:ext uri="{FF2B5EF4-FFF2-40B4-BE49-F238E27FC236}">
                <a16:creationId xmlns:a16="http://schemas.microsoft.com/office/drawing/2014/main" id="{82BA815A-2FDE-5D1E-0FF2-0A1CD23A7F9A}"/>
              </a:ext>
            </a:extLst>
          </p:cNvPr>
          <p:cNvSpPr txBox="1">
            <a:spLocks/>
          </p:cNvSpPr>
          <p:nvPr/>
        </p:nvSpPr>
        <p:spPr>
          <a:xfrm>
            <a:off x="585035" y="8806655"/>
            <a:ext cx="6140617" cy="93136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Apprendre les voies d’abord et les techniques d’ostéosynthèse (IBRA Seminar and Workshop 2015 - Laboratoire d’anatomie de l’UFR des Métiers de Santé de Besançon – Université de Franche-Comté – F) </a:t>
            </a:r>
          </a:p>
        </p:txBody>
      </p:sp>
    </p:spTree>
    <p:extLst>
      <p:ext uri="{BB962C8B-B14F-4D97-AF65-F5344CB8AC3E}">
        <p14:creationId xmlns:p14="http://schemas.microsoft.com/office/powerpoint/2010/main" val="129844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>
            <a:extLst>
              <a:ext uri="{FF2B5EF4-FFF2-40B4-BE49-F238E27FC236}">
                <a16:creationId xmlns:a16="http://schemas.microsoft.com/office/drawing/2014/main" id="{82BA815A-2FDE-5D1E-0FF2-0A1CD23A7F9A}"/>
              </a:ext>
            </a:extLst>
          </p:cNvPr>
          <p:cNvSpPr txBox="1">
            <a:spLocks/>
          </p:cNvSpPr>
          <p:nvPr/>
        </p:nvSpPr>
        <p:spPr>
          <a:xfrm>
            <a:off x="0" y="5630317"/>
            <a:ext cx="6689053" cy="93136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Fracture mandibulaire para-symphysaire gauche, réduite par voie endo-buccale et ostéosynthésée par 2 plaques 2.0 (ostéosynthèse fonctionnellement stable selon Champy)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8BF6782-CA92-0701-109F-C774A69539E5}"/>
              </a:ext>
            </a:extLst>
          </p:cNvPr>
          <p:cNvGrpSpPr/>
          <p:nvPr/>
        </p:nvGrpSpPr>
        <p:grpSpPr>
          <a:xfrm>
            <a:off x="84473" y="2414131"/>
            <a:ext cx="6689053" cy="2988049"/>
            <a:chOff x="0" y="2498352"/>
            <a:chExt cx="6689053" cy="298804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0F62C40-DDC6-DACE-30A7-0120DED6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" t="19992"/>
            <a:stretch/>
          </p:blipFill>
          <p:spPr>
            <a:xfrm>
              <a:off x="3344776" y="2498353"/>
              <a:ext cx="3344277" cy="298804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2BEE200-4DE7-E2F3-EAAF-31C024D18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94" b="22196"/>
            <a:stretch/>
          </p:blipFill>
          <p:spPr>
            <a:xfrm>
              <a:off x="0" y="2498352"/>
              <a:ext cx="3248526" cy="2988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66645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</TotalTime>
  <Words>84</Words>
  <Application>Microsoft Office PowerPoint</Application>
  <PresentationFormat>Grand écran</PresentationFormat>
  <Paragraphs>3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Meyer</dc:creator>
  <cp:lastModifiedBy>Néa Bernard</cp:lastModifiedBy>
  <cp:revision>2</cp:revision>
  <dcterms:created xsi:type="dcterms:W3CDTF">2022-05-10T07:17:37Z</dcterms:created>
  <dcterms:modified xsi:type="dcterms:W3CDTF">2022-05-10T19:25:48Z</dcterms:modified>
</cp:coreProperties>
</file>